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7556500" cy="10693400"/>
  <p:notesSz cx="7556500" cy="10693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9"/>
    <p:restoredTop sz="94672"/>
  </p:normalViewPr>
  <p:slideViewPr>
    <p:cSldViewPr>
      <p:cViewPr varScale="1">
        <p:scale>
          <a:sx n="91" d="100"/>
          <a:sy n="91" d="100"/>
        </p:scale>
        <p:origin x="5480" y="19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Slid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276882" y="2836339"/>
            <a:ext cx="5009085" cy="19812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7560309" cy="1364615"/>
          </a:xfrm>
          <a:custGeom>
            <a:avLst/>
            <a:gdLst/>
            <a:ahLst/>
            <a:cxnLst/>
            <a:rect l="l" t="t" r="r" b="b"/>
            <a:pathLst>
              <a:path w="7560309" h="1364615">
                <a:moveTo>
                  <a:pt x="0" y="1364399"/>
                </a:moveTo>
                <a:lnTo>
                  <a:pt x="7559992" y="1364399"/>
                </a:lnTo>
                <a:lnTo>
                  <a:pt x="7559992" y="0"/>
                </a:lnTo>
                <a:lnTo>
                  <a:pt x="0" y="0"/>
                </a:lnTo>
                <a:lnTo>
                  <a:pt x="0" y="1364399"/>
                </a:lnTo>
                <a:close/>
              </a:path>
            </a:pathLst>
          </a:custGeom>
          <a:solidFill>
            <a:srgbClr val="162A7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6660329" y="192699"/>
            <a:ext cx="777875" cy="1064260"/>
          </a:xfrm>
          <a:custGeom>
            <a:avLst/>
            <a:gdLst/>
            <a:ahLst/>
            <a:cxnLst/>
            <a:rect l="l" t="t" r="r" b="b"/>
            <a:pathLst>
              <a:path w="777875" h="106426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31519" y="1048935"/>
                </a:lnTo>
                <a:lnTo>
                  <a:pt x="47961" y="1061668"/>
                </a:lnTo>
                <a:lnTo>
                  <a:pt x="52032" y="1063698"/>
                </a:lnTo>
                <a:lnTo>
                  <a:pt x="155923" y="1063698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77272" y="457139"/>
                </a:lnTo>
                <a:lnTo>
                  <a:pt x="777272" y="370892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77875" h="106426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6228003" y="126207"/>
            <a:ext cx="668020" cy="1130300"/>
          </a:xfrm>
          <a:custGeom>
            <a:avLst/>
            <a:gdLst/>
            <a:ahLst/>
            <a:cxnLst/>
            <a:rect l="l" t="t" r="r" b="b"/>
            <a:pathLst>
              <a:path w="668020" h="1130300">
                <a:moveTo>
                  <a:pt x="408878" y="0"/>
                </a:moveTo>
                <a:lnTo>
                  <a:pt x="364347" y="4418"/>
                </a:lnTo>
                <a:lnTo>
                  <a:pt x="320589" y="13549"/>
                </a:lnTo>
                <a:lnTo>
                  <a:pt x="278041" y="26912"/>
                </a:lnTo>
                <a:lnTo>
                  <a:pt x="237142" y="44028"/>
                </a:lnTo>
                <a:lnTo>
                  <a:pt x="198333" y="64414"/>
                </a:lnTo>
                <a:lnTo>
                  <a:pt x="162052" y="87591"/>
                </a:lnTo>
                <a:lnTo>
                  <a:pt x="122312" y="119334"/>
                </a:lnTo>
                <a:lnTo>
                  <a:pt x="87486" y="155299"/>
                </a:lnTo>
                <a:lnTo>
                  <a:pt x="57864" y="195041"/>
                </a:lnTo>
                <a:lnTo>
                  <a:pt x="33735" y="238117"/>
                </a:lnTo>
                <a:lnTo>
                  <a:pt x="15387" y="284080"/>
                </a:lnTo>
                <a:lnTo>
                  <a:pt x="3111" y="332486"/>
                </a:lnTo>
                <a:lnTo>
                  <a:pt x="0" y="355246"/>
                </a:lnTo>
                <a:lnTo>
                  <a:pt x="67" y="452150"/>
                </a:lnTo>
                <a:lnTo>
                  <a:pt x="8814" y="498728"/>
                </a:lnTo>
                <a:lnTo>
                  <a:pt x="24854" y="549353"/>
                </a:lnTo>
                <a:lnTo>
                  <a:pt x="49284" y="602580"/>
                </a:lnTo>
                <a:lnTo>
                  <a:pt x="83375" y="657898"/>
                </a:lnTo>
                <a:lnTo>
                  <a:pt x="388290" y="1101140"/>
                </a:lnTo>
                <a:lnTo>
                  <a:pt x="418725" y="1130106"/>
                </a:lnTo>
                <a:lnTo>
                  <a:pt x="418894" y="1130190"/>
                </a:lnTo>
                <a:lnTo>
                  <a:pt x="530163" y="1130190"/>
                </a:lnTo>
                <a:lnTo>
                  <a:pt x="535660" y="1127112"/>
                </a:lnTo>
                <a:lnTo>
                  <a:pt x="564627" y="1096679"/>
                </a:lnTo>
                <a:lnTo>
                  <a:pt x="579171" y="1058814"/>
                </a:lnTo>
                <a:lnTo>
                  <a:pt x="578455" y="1018259"/>
                </a:lnTo>
                <a:lnTo>
                  <a:pt x="561645" y="979754"/>
                </a:lnTo>
                <a:lnTo>
                  <a:pt x="256718" y="536511"/>
                </a:lnTo>
                <a:lnTo>
                  <a:pt x="231634" y="494226"/>
                </a:lnTo>
                <a:lnTo>
                  <a:pt x="215582" y="452150"/>
                </a:lnTo>
                <a:lnTo>
                  <a:pt x="208722" y="410861"/>
                </a:lnTo>
                <a:lnTo>
                  <a:pt x="211213" y="370941"/>
                </a:lnTo>
                <a:lnTo>
                  <a:pt x="235958" y="309529"/>
                </a:lnTo>
                <a:lnTo>
                  <a:pt x="283438" y="260946"/>
                </a:lnTo>
                <a:lnTo>
                  <a:pt x="345329" y="232948"/>
                </a:lnTo>
                <a:lnTo>
                  <a:pt x="378275" y="228508"/>
                </a:lnTo>
                <a:lnTo>
                  <a:pt x="644809" y="228508"/>
                </a:lnTo>
                <a:lnTo>
                  <a:pt x="667677" y="99364"/>
                </a:lnTo>
                <a:lnTo>
                  <a:pt x="627737" y="65416"/>
                </a:lnTo>
                <a:lnTo>
                  <a:pt x="585935" y="39063"/>
                </a:lnTo>
                <a:lnTo>
                  <a:pt x="542708" y="19826"/>
                </a:lnTo>
                <a:lnTo>
                  <a:pt x="498497" y="7223"/>
                </a:lnTo>
                <a:lnTo>
                  <a:pt x="453741" y="774"/>
                </a:lnTo>
                <a:lnTo>
                  <a:pt x="408878" y="0"/>
                </a:lnTo>
                <a:close/>
              </a:path>
              <a:path w="668020" h="1130300">
                <a:moveTo>
                  <a:pt x="644809" y="228508"/>
                </a:moveTo>
                <a:lnTo>
                  <a:pt x="378275" y="228508"/>
                </a:lnTo>
                <a:lnTo>
                  <a:pt x="411505" y="230695"/>
                </a:lnTo>
                <a:lnTo>
                  <a:pt x="449939" y="241967"/>
                </a:lnTo>
                <a:lnTo>
                  <a:pt x="486383" y="262540"/>
                </a:lnTo>
                <a:lnTo>
                  <a:pt x="520396" y="292038"/>
                </a:lnTo>
                <a:lnTo>
                  <a:pt x="551535" y="330085"/>
                </a:lnTo>
                <a:lnTo>
                  <a:pt x="565393" y="346199"/>
                </a:lnTo>
                <a:lnTo>
                  <a:pt x="581665" y="358870"/>
                </a:lnTo>
                <a:lnTo>
                  <a:pt x="599772" y="367997"/>
                </a:lnTo>
                <a:lnTo>
                  <a:pt x="619137" y="373481"/>
                </a:lnTo>
                <a:lnTo>
                  <a:pt x="644809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276882" y="2836339"/>
            <a:ext cx="5009085" cy="19812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974346" y="5288592"/>
            <a:ext cx="5614156" cy="245427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URL.COM/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URL.COM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object 4">
            <a:extLst>
              <a:ext uri="{FF2B5EF4-FFF2-40B4-BE49-F238E27FC236}">
                <a16:creationId xmlns:a16="http://schemas.microsoft.com/office/drawing/2014/main" xmlns="" id="{7634E6BE-0615-8B4C-8F6D-C85F2CE8307C}"/>
              </a:ext>
            </a:extLst>
          </p:cNvPr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5">
            <a:extLst>
              <a:ext uri="{FF2B5EF4-FFF2-40B4-BE49-F238E27FC236}">
                <a16:creationId xmlns:a16="http://schemas.microsoft.com/office/drawing/2014/main" xmlns="" id="{F835CC95-1739-5B4F-AC3B-C7C8A2478B3F}"/>
              </a:ext>
            </a:extLst>
          </p:cNvPr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object 6">
            <a:extLst>
              <a:ext uri="{FF2B5EF4-FFF2-40B4-BE49-F238E27FC236}">
                <a16:creationId xmlns:a16="http://schemas.microsoft.com/office/drawing/2014/main" xmlns="" id="{88835B9E-428B-1242-AF8A-40FAEF180BEF}"/>
              </a:ext>
            </a:extLst>
          </p:cNvPr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" name="object 9">
            <a:extLst>
              <a:ext uri="{FF2B5EF4-FFF2-40B4-BE49-F238E27FC236}">
                <a16:creationId xmlns:a16="http://schemas.microsoft.com/office/drawing/2014/main" xmlns="" id="{943497FF-ADF8-1245-9208-36058A8A5161}"/>
              </a:ext>
            </a:extLst>
          </p:cNvPr>
          <p:cNvSpPr txBox="1"/>
          <p:nvPr/>
        </p:nvSpPr>
        <p:spPr>
          <a:xfrm>
            <a:off x="715888" y="5827192"/>
            <a:ext cx="6124723" cy="2371034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lang="en-GB" sz="4000" b="1" spc="-60" dirty="0" err="1">
                <a:solidFill>
                  <a:srgbClr val="0079C1"/>
                </a:solidFill>
                <a:latin typeface="Benton Sans"/>
                <a:cs typeface="Benton Sans"/>
              </a:rPr>
              <a:t>Beställ</a:t>
            </a:r>
            <a:r>
              <a:rPr lang="en-GB" sz="4000" b="1" spc="-60" dirty="0">
                <a:solidFill>
                  <a:srgbClr val="0079C1"/>
                </a:solidFill>
                <a:latin typeface="Benton Sans"/>
                <a:cs typeface="Benton Sans"/>
              </a:rPr>
              <a:t> online </a:t>
            </a:r>
            <a:r>
              <a:rPr lang="en-GB" sz="4000" b="1" spc="-60" dirty="0" err="1">
                <a:solidFill>
                  <a:srgbClr val="0079C1"/>
                </a:solidFill>
                <a:latin typeface="Benton Sans"/>
                <a:cs typeface="Benton Sans"/>
              </a:rPr>
              <a:t>eller</a:t>
            </a:r>
            <a:r>
              <a:rPr lang="en-GB" sz="4000" b="1" spc="-60" dirty="0">
                <a:solidFill>
                  <a:srgbClr val="0079C1"/>
                </a:solidFill>
                <a:latin typeface="Benton Sans"/>
                <a:cs typeface="Benton Sans"/>
              </a:rPr>
              <a:t> ring</a:t>
            </a:r>
          </a:p>
          <a:p>
            <a:pPr marL="1016635" marR="1012825" indent="-635" algn="ctr">
              <a:lnSpc>
                <a:spcPct val="166700"/>
              </a:lnSpc>
              <a:spcBef>
                <a:spcPts val="2320"/>
              </a:spcBef>
            </a:pPr>
            <a:r>
              <a:rPr sz="3000" b="1" spc="-75" dirty="0">
                <a:solidFill>
                  <a:srgbClr val="162A75"/>
                </a:solidFill>
                <a:latin typeface="Benton Sans"/>
                <a:cs typeface="Benton Sans"/>
                <a:hlinkClick r:id="rId2"/>
              </a:rPr>
              <a:t>[WW</a:t>
            </a:r>
            <a:r>
              <a:rPr sz="3000" b="1" spc="-75" dirty="0">
                <a:solidFill>
                  <a:srgbClr val="162A75"/>
                </a:solidFill>
                <a:latin typeface="Benton Sans"/>
                <a:cs typeface="Benton Sans"/>
              </a:rPr>
              <a:t>W</a:t>
            </a:r>
            <a:r>
              <a:rPr sz="3000" b="1" spc="-75" dirty="0">
                <a:solidFill>
                  <a:srgbClr val="162A75"/>
                </a:solidFill>
                <a:latin typeface="Benton Sans"/>
                <a:cs typeface="Benton Sans"/>
                <a:hlinkClick r:id="rId2"/>
              </a:rPr>
              <a:t>.URL.COM] </a:t>
            </a:r>
            <a:r>
              <a:rPr sz="3000" b="1" spc="-7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[(XXX)</a:t>
            </a:r>
            <a:r>
              <a:rPr sz="3000" b="1" spc="-150" dirty="0">
                <a:solidFill>
                  <a:srgbClr val="162A75"/>
                </a:solidFill>
                <a:latin typeface="Benton Sans"/>
                <a:cs typeface="Benton Sans"/>
              </a:rPr>
              <a:t>-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XX</a:t>
            </a:r>
            <a:r>
              <a:rPr sz="3000" b="1" spc="-150" dirty="0">
                <a:solidFill>
                  <a:srgbClr val="162A75"/>
                </a:solidFill>
                <a:latin typeface="Benton Sans"/>
                <a:cs typeface="Benton Sans"/>
              </a:rPr>
              <a:t>X-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XXXX]</a:t>
            </a:r>
            <a:endParaRPr sz="3000" dirty="0">
              <a:latin typeface="Benton Sans"/>
              <a:cs typeface="Benton Sans"/>
            </a:endParaRPr>
          </a:p>
        </p:txBody>
      </p:sp>
      <p:sp>
        <p:nvSpPr>
          <p:cNvPr id="28" name="object 10">
            <a:extLst>
              <a:ext uri="{FF2B5EF4-FFF2-40B4-BE49-F238E27FC236}">
                <a16:creationId xmlns:a16="http://schemas.microsoft.com/office/drawing/2014/main" xmlns="" id="{2A39CF3E-F95E-1844-8334-BB02EE6423DD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825500" y="2571395"/>
            <a:ext cx="5905498" cy="1993110"/>
          </a:xfrm>
          <a:prstGeom prst="rect">
            <a:avLst/>
          </a:prstGeom>
        </p:spPr>
        <p:txBody>
          <a:bodyPr vert="horz" wrap="square" lIns="0" tIns="190500" rIns="0" bIns="0" rtlCol="0">
            <a:spAutoFit/>
          </a:bodyPr>
          <a:lstStyle/>
          <a:p>
            <a:pPr marR="5080" algn="ctr">
              <a:lnSpc>
                <a:spcPts val="7000"/>
              </a:lnSpc>
            </a:pPr>
            <a:r>
              <a:rPr lang="en-GB" b="0" spc="-210" dirty="0"/>
              <a:t>ENDAST TAKE AWAY</a:t>
            </a:r>
          </a:p>
        </p:txBody>
      </p:sp>
      <p:sp>
        <p:nvSpPr>
          <p:cNvPr id="33" name="object 2">
            <a:extLst>
              <a:ext uri="{FF2B5EF4-FFF2-40B4-BE49-F238E27FC236}">
                <a16:creationId xmlns:a16="http://schemas.microsoft.com/office/drawing/2014/main" xmlns="" id="{0BEC3E3A-EE00-B841-89CE-1B8385011951}"/>
              </a:ext>
            </a:extLst>
          </p:cNvPr>
          <p:cNvSpPr/>
          <p:nvPr/>
        </p:nvSpPr>
        <p:spPr>
          <a:xfrm>
            <a:off x="0" y="0"/>
            <a:ext cx="7560309" cy="1364615"/>
          </a:xfrm>
          <a:custGeom>
            <a:avLst/>
            <a:gdLst/>
            <a:ahLst/>
            <a:cxnLst/>
            <a:rect l="l" t="t" r="r" b="b"/>
            <a:pathLst>
              <a:path w="7560309" h="1364615">
                <a:moveTo>
                  <a:pt x="0" y="1364399"/>
                </a:moveTo>
                <a:lnTo>
                  <a:pt x="7559992" y="1364399"/>
                </a:lnTo>
                <a:lnTo>
                  <a:pt x="7559992" y="0"/>
                </a:lnTo>
                <a:lnTo>
                  <a:pt x="0" y="0"/>
                </a:lnTo>
                <a:lnTo>
                  <a:pt x="0" y="1364399"/>
                </a:lnTo>
                <a:close/>
              </a:path>
            </a:pathLst>
          </a:custGeom>
          <a:solidFill>
            <a:srgbClr val="162A7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" name="object 3">
            <a:extLst>
              <a:ext uri="{FF2B5EF4-FFF2-40B4-BE49-F238E27FC236}">
                <a16:creationId xmlns:a16="http://schemas.microsoft.com/office/drawing/2014/main" xmlns="" id="{C71BB137-28A3-B240-80E3-F12A63109A23}"/>
              </a:ext>
            </a:extLst>
          </p:cNvPr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" name="object 4">
            <a:extLst>
              <a:ext uri="{FF2B5EF4-FFF2-40B4-BE49-F238E27FC236}">
                <a16:creationId xmlns:a16="http://schemas.microsoft.com/office/drawing/2014/main" xmlns="" id="{84C7B517-FA84-8746-A633-9720BD2A8F43}"/>
              </a:ext>
            </a:extLst>
          </p:cNvPr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7">
            <a:extLst>
              <a:ext uri="{FF2B5EF4-FFF2-40B4-BE49-F238E27FC236}">
                <a16:creationId xmlns:a16="http://schemas.microsoft.com/office/drawing/2014/main" xmlns="" id="{E14D8463-0970-F243-ABDF-CE87535D14E3}"/>
              </a:ext>
            </a:extLst>
          </p:cNvPr>
          <p:cNvSpPr txBox="1"/>
          <p:nvPr/>
        </p:nvSpPr>
        <p:spPr>
          <a:xfrm>
            <a:off x="444499" y="390397"/>
            <a:ext cx="6141341" cy="57708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2200"/>
              </a:lnSpc>
              <a:spcBef>
                <a:spcPts val="100"/>
              </a:spcBef>
            </a:pPr>
            <a:r>
              <a:rPr lang="en-GB" sz="2000" b="1" spc="-45" dirty="0" smtClean="0">
                <a:solidFill>
                  <a:schemeClr val="bg1"/>
                </a:solidFill>
                <a:latin typeface="Benton Sans Black" charset="0"/>
                <a:ea typeface="Benton Sans Black" charset="0"/>
                <a:cs typeface="Benton Sans Black" charset="0"/>
              </a:rPr>
              <a:t>LOVE LOCAL</a:t>
            </a:r>
            <a:endParaRPr lang="en-GB" sz="2000" b="1" dirty="0" smtClean="0">
              <a:solidFill>
                <a:schemeClr val="bg1"/>
              </a:solidFill>
              <a:latin typeface="Benton Sans Black" charset="0"/>
              <a:ea typeface="Benton Sans Black" charset="0"/>
              <a:cs typeface="Benton Sans Black" charset="0"/>
            </a:endParaRPr>
          </a:p>
          <a:p>
            <a:pPr marL="12700">
              <a:lnSpc>
                <a:spcPts val="2200"/>
              </a:lnSpc>
            </a:pPr>
            <a:r>
              <a:rPr lang="en-GB" sz="2000" b="1" spc="-10" dirty="0" smtClean="0">
                <a:solidFill>
                  <a:schemeClr val="bg1"/>
                </a:solidFill>
                <a:latin typeface="Benton Sans Black" charset="0"/>
                <a:ea typeface="Benton Sans Black" charset="0"/>
                <a:cs typeface="Benton Sans Black" charset="0"/>
              </a:rPr>
              <a:t>BACKA DEN LOKALA HANDELN</a:t>
            </a:r>
            <a:endParaRPr lang="en-GB" sz="2000" b="1" dirty="0">
              <a:solidFill>
                <a:schemeClr val="bg1"/>
              </a:solidFill>
              <a:latin typeface="Benton Sans Black" charset="0"/>
              <a:ea typeface="Benton Sans Black" charset="0"/>
              <a:cs typeface="Benton Sans Black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object 2">
            <a:extLst>
              <a:ext uri="{FF2B5EF4-FFF2-40B4-BE49-F238E27FC236}">
                <a16:creationId xmlns:a16="http://schemas.microsoft.com/office/drawing/2014/main" xmlns="" id="{14C75B1B-B520-C445-B3F6-C0F3523BF423}"/>
              </a:ext>
            </a:extLst>
          </p:cNvPr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object 3">
            <a:extLst>
              <a:ext uri="{FF2B5EF4-FFF2-40B4-BE49-F238E27FC236}">
                <a16:creationId xmlns:a16="http://schemas.microsoft.com/office/drawing/2014/main" xmlns="" id="{AB71AE9C-9D48-8348-82EB-5E9F230F718E}"/>
              </a:ext>
            </a:extLst>
          </p:cNvPr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4">
            <a:extLst>
              <a:ext uri="{FF2B5EF4-FFF2-40B4-BE49-F238E27FC236}">
                <a16:creationId xmlns:a16="http://schemas.microsoft.com/office/drawing/2014/main" xmlns="" id="{74C375EE-F933-494A-853D-BBA5029922F1}"/>
              </a:ext>
            </a:extLst>
          </p:cNvPr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5">
            <a:extLst>
              <a:ext uri="{FF2B5EF4-FFF2-40B4-BE49-F238E27FC236}">
                <a16:creationId xmlns:a16="http://schemas.microsoft.com/office/drawing/2014/main" xmlns="" id="{D90E0626-88CD-AF4A-9DB0-921094F38CF7}"/>
              </a:ext>
            </a:extLst>
          </p:cNvPr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6">
            <a:extLst>
              <a:ext uri="{FF2B5EF4-FFF2-40B4-BE49-F238E27FC236}">
                <a16:creationId xmlns:a16="http://schemas.microsoft.com/office/drawing/2014/main" xmlns="" id="{01562CC5-CA7F-9044-9996-2550015FC5F1}"/>
              </a:ext>
            </a:extLst>
          </p:cNvPr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object 7">
            <a:extLst>
              <a:ext uri="{FF2B5EF4-FFF2-40B4-BE49-F238E27FC236}">
                <a16:creationId xmlns:a16="http://schemas.microsoft.com/office/drawing/2014/main" xmlns="" id="{E14D8463-0970-F243-ABDF-CE87535D14E3}"/>
              </a:ext>
            </a:extLst>
          </p:cNvPr>
          <p:cNvSpPr txBox="1"/>
          <p:nvPr/>
        </p:nvSpPr>
        <p:spPr>
          <a:xfrm>
            <a:off x="444499" y="390397"/>
            <a:ext cx="6141341" cy="57708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2200"/>
              </a:lnSpc>
              <a:spcBef>
                <a:spcPts val="100"/>
              </a:spcBef>
            </a:pPr>
            <a:r>
              <a:rPr lang="en-GB" sz="2000" b="1" spc="-45" dirty="0" smtClean="0">
                <a:solidFill>
                  <a:srgbClr val="162A75"/>
                </a:solidFill>
                <a:latin typeface="Benton Sans Black" charset="0"/>
                <a:ea typeface="Benton Sans Black" charset="0"/>
                <a:cs typeface="Benton Sans Black" charset="0"/>
              </a:rPr>
              <a:t>LOVE LOCAL</a:t>
            </a:r>
            <a:endParaRPr lang="en-GB" sz="2000" b="1" dirty="0" smtClean="0">
              <a:solidFill>
                <a:srgbClr val="162A75"/>
              </a:solidFill>
              <a:latin typeface="Benton Sans Black" charset="0"/>
              <a:ea typeface="Benton Sans Black" charset="0"/>
              <a:cs typeface="Benton Sans Black" charset="0"/>
            </a:endParaRPr>
          </a:p>
          <a:p>
            <a:pPr marL="12700">
              <a:lnSpc>
                <a:spcPts val="2200"/>
              </a:lnSpc>
            </a:pPr>
            <a:r>
              <a:rPr lang="en-GB" sz="2000" b="1" spc="-10" dirty="0" smtClean="0">
                <a:solidFill>
                  <a:srgbClr val="162A75"/>
                </a:solidFill>
                <a:latin typeface="Benton Sans Black" charset="0"/>
                <a:ea typeface="Benton Sans Black" charset="0"/>
                <a:cs typeface="Benton Sans Black" charset="0"/>
              </a:rPr>
              <a:t>BACKA DEN LOKALA HANDELN</a:t>
            </a:r>
            <a:endParaRPr lang="en-GB" sz="2000" b="1" dirty="0">
              <a:solidFill>
                <a:srgbClr val="162A75"/>
              </a:solidFill>
              <a:latin typeface="Benton Sans Black" charset="0"/>
              <a:ea typeface="Benton Sans Black" charset="0"/>
              <a:cs typeface="Benton Sans Black" charset="0"/>
            </a:endParaRPr>
          </a:p>
        </p:txBody>
      </p:sp>
      <p:sp>
        <p:nvSpPr>
          <p:cNvPr id="26" name="object 9">
            <a:extLst>
              <a:ext uri="{FF2B5EF4-FFF2-40B4-BE49-F238E27FC236}">
                <a16:creationId xmlns:a16="http://schemas.microsoft.com/office/drawing/2014/main" xmlns="" id="{794E1D3C-CFB6-554B-AEB6-B0A694003075}"/>
              </a:ext>
            </a:extLst>
          </p:cNvPr>
          <p:cNvSpPr txBox="1"/>
          <p:nvPr/>
        </p:nvSpPr>
        <p:spPr>
          <a:xfrm>
            <a:off x="715888" y="5827192"/>
            <a:ext cx="6124723" cy="2371034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lang="en-GB" sz="4000" b="1" spc="-60" dirty="0" err="1">
                <a:solidFill>
                  <a:srgbClr val="0079C1"/>
                </a:solidFill>
                <a:latin typeface="Benton Sans"/>
                <a:cs typeface="Benton Sans"/>
              </a:rPr>
              <a:t>Beställ</a:t>
            </a:r>
            <a:r>
              <a:rPr lang="en-GB" sz="4000" b="1" spc="-60" dirty="0">
                <a:solidFill>
                  <a:srgbClr val="0079C1"/>
                </a:solidFill>
                <a:latin typeface="Benton Sans"/>
                <a:cs typeface="Benton Sans"/>
              </a:rPr>
              <a:t> online </a:t>
            </a:r>
            <a:r>
              <a:rPr lang="en-GB" sz="4000" b="1" spc="-60" dirty="0" err="1">
                <a:solidFill>
                  <a:srgbClr val="0079C1"/>
                </a:solidFill>
                <a:latin typeface="Benton Sans"/>
                <a:cs typeface="Benton Sans"/>
              </a:rPr>
              <a:t>eller</a:t>
            </a:r>
            <a:r>
              <a:rPr lang="en-GB" sz="4000" b="1" spc="-60" dirty="0">
                <a:solidFill>
                  <a:srgbClr val="0079C1"/>
                </a:solidFill>
                <a:latin typeface="Benton Sans"/>
                <a:cs typeface="Benton Sans"/>
              </a:rPr>
              <a:t> ring</a:t>
            </a:r>
          </a:p>
          <a:p>
            <a:pPr marL="1016635" marR="1012825" indent="-635" algn="ctr">
              <a:lnSpc>
                <a:spcPct val="166700"/>
              </a:lnSpc>
              <a:spcBef>
                <a:spcPts val="2320"/>
              </a:spcBef>
            </a:pPr>
            <a:r>
              <a:rPr sz="3000" b="1" spc="-75" dirty="0">
                <a:solidFill>
                  <a:srgbClr val="162A75"/>
                </a:solidFill>
                <a:latin typeface="Benton Sans"/>
                <a:cs typeface="Benton Sans"/>
                <a:hlinkClick r:id="rId2"/>
              </a:rPr>
              <a:t>[WW</a:t>
            </a:r>
            <a:r>
              <a:rPr sz="3000" b="1" spc="-75" dirty="0">
                <a:solidFill>
                  <a:srgbClr val="162A75"/>
                </a:solidFill>
                <a:latin typeface="Benton Sans"/>
                <a:cs typeface="Benton Sans"/>
              </a:rPr>
              <a:t>W</a:t>
            </a:r>
            <a:r>
              <a:rPr sz="3000" b="1" spc="-75" dirty="0">
                <a:solidFill>
                  <a:srgbClr val="162A75"/>
                </a:solidFill>
                <a:latin typeface="Benton Sans"/>
                <a:cs typeface="Benton Sans"/>
                <a:hlinkClick r:id="rId2"/>
              </a:rPr>
              <a:t>.URL.COM] </a:t>
            </a:r>
            <a:r>
              <a:rPr sz="3000" b="1" spc="-7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[(XXX)</a:t>
            </a:r>
            <a:r>
              <a:rPr sz="3000" b="1" spc="-150" dirty="0">
                <a:solidFill>
                  <a:srgbClr val="162A75"/>
                </a:solidFill>
                <a:latin typeface="Benton Sans"/>
                <a:cs typeface="Benton Sans"/>
              </a:rPr>
              <a:t>-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XX</a:t>
            </a:r>
            <a:r>
              <a:rPr sz="3000" b="1" spc="-150" dirty="0">
                <a:solidFill>
                  <a:srgbClr val="162A75"/>
                </a:solidFill>
                <a:latin typeface="Benton Sans"/>
                <a:cs typeface="Benton Sans"/>
              </a:rPr>
              <a:t>X-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XXXX]</a:t>
            </a:r>
            <a:endParaRPr sz="3000" dirty="0">
              <a:latin typeface="Benton Sans"/>
              <a:cs typeface="Benton Sans"/>
            </a:endParaRPr>
          </a:p>
        </p:txBody>
      </p:sp>
      <p:sp>
        <p:nvSpPr>
          <p:cNvPr id="27" name="object 10">
            <a:extLst>
              <a:ext uri="{FF2B5EF4-FFF2-40B4-BE49-F238E27FC236}">
                <a16:creationId xmlns:a16="http://schemas.microsoft.com/office/drawing/2014/main" xmlns="" id="{9AD2D72E-9571-C445-B2CB-B89C1934B016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825500" y="2571395"/>
            <a:ext cx="5905498" cy="1993110"/>
          </a:xfrm>
          <a:prstGeom prst="rect">
            <a:avLst/>
          </a:prstGeom>
        </p:spPr>
        <p:txBody>
          <a:bodyPr vert="horz" wrap="square" lIns="0" tIns="190500" rIns="0" bIns="0" rtlCol="0">
            <a:spAutoFit/>
          </a:bodyPr>
          <a:lstStyle/>
          <a:p>
            <a:pPr marR="5080" algn="ctr">
              <a:lnSpc>
                <a:spcPts val="7000"/>
              </a:lnSpc>
            </a:pPr>
            <a:r>
              <a:rPr lang="en-GB" b="0" spc="-210" dirty="0"/>
              <a:t>ENDAST TAKE AWAY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162A75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42</Words>
  <Application>Microsoft Macintosh PowerPoint</Application>
  <PresentationFormat>Custom</PresentationFormat>
  <Paragraphs>10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Benton Sans</vt:lpstr>
      <vt:lpstr>Benton Sans Black</vt:lpstr>
      <vt:lpstr>BentonSans-Black</vt:lpstr>
      <vt:lpstr>Calibri</vt:lpstr>
      <vt:lpstr>Office Theme</vt:lpstr>
      <vt:lpstr>ENDAST TAKE AWAY</vt:lpstr>
      <vt:lpstr>ENDAST TAKE AWAY</vt:lpstr>
    </vt:vector>
  </TitlesOfParts>
  <LinksUpToDate>false</LinksUpToDate>
  <SharedDoc>false</SharedDoc>
  <HyperlinksChanged>false</HyperlinksChanged>
  <AppVersion>15.0033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TAKEAWAY  ONLY</dc:title>
  <cp:lastModifiedBy>dan@michaelbell.co.uk</cp:lastModifiedBy>
  <cp:revision>4</cp:revision>
  <dcterms:created xsi:type="dcterms:W3CDTF">2020-05-15T11:14:56Z</dcterms:created>
  <dcterms:modified xsi:type="dcterms:W3CDTF">2020-06-03T15:59:23Z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2020-05-15T00:00:00Z</vt:filetime>
  </property>
  <property fmtid="{D5CDD505-2E9C-101B-9397-08002B2CF9AE}" pid="3" name="Creator">
    <vt:lpwstr>Adobe InDesign 15.0 (Macintosh)</vt:lpwstr>
  </property>
  <property fmtid="{D5CDD505-2E9C-101B-9397-08002B2CF9AE}" pid="4" name="LastSaved">
    <vt:filetime>2020-05-15T00:00:00Z</vt:filetime>
  </property>
</Properties>
</file>