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76882" y="2836339"/>
            <a:ext cx="500908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77875" cy="1064260"/>
          </a:xfrm>
          <a:custGeom>
            <a:avLst/>
            <a:gdLst/>
            <a:ahLst/>
            <a:cxnLst/>
            <a:rect l="l" t="t" r="r" b="b"/>
            <a:pathLst>
              <a:path w="777875" h="106426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31519" y="1048935"/>
                </a:lnTo>
                <a:lnTo>
                  <a:pt x="47961" y="1061668"/>
                </a:lnTo>
                <a:lnTo>
                  <a:pt x="52032" y="1063698"/>
                </a:lnTo>
                <a:lnTo>
                  <a:pt x="155923" y="1063698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77272" y="457139"/>
                </a:lnTo>
                <a:lnTo>
                  <a:pt x="777272" y="370892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77875" h="106426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8003" y="126207"/>
            <a:ext cx="668020" cy="1130300"/>
          </a:xfrm>
          <a:custGeom>
            <a:avLst/>
            <a:gdLst/>
            <a:ahLst/>
            <a:cxnLst/>
            <a:rect l="l" t="t" r="r" b="b"/>
            <a:pathLst>
              <a:path w="668020" h="1130300">
                <a:moveTo>
                  <a:pt x="408878" y="0"/>
                </a:moveTo>
                <a:lnTo>
                  <a:pt x="364347" y="4418"/>
                </a:lnTo>
                <a:lnTo>
                  <a:pt x="320589" y="13549"/>
                </a:lnTo>
                <a:lnTo>
                  <a:pt x="278041" y="26912"/>
                </a:lnTo>
                <a:lnTo>
                  <a:pt x="237142" y="44028"/>
                </a:lnTo>
                <a:lnTo>
                  <a:pt x="198333" y="64414"/>
                </a:lnTo>
                <a:lnTo>
                  <a:pt x="162052" y="87591"/>
                </a:lnTo>
                <a:lnTo>
                  <a:pt x="122312" y="119334"/>
                </a:lnTo>
                <a:lnTo>
                  <a:pt x="87486" y="155299"/>
                </a:lnTo>
                <a:lnTo>
                  <a:pt x="57864" y="195041"/>
                </a:lnTo>
                <a:lnTo>
                  <a:pt x="33735" y="238117"/>
                </a:lnTo>
                <a:lnTo>
                  <a:pt x="15387" y="284080"/>
                </a:lnTo>
                <a:lnTo>
                  <a:pt x="3111" y="332486"/>
                </a:lnTo>
                <a:lnTo>
                  <a:pt x="0" y="355246"/>
                </a:lnTo>
                <a:lnTo>
                  <a:pt x="67" y="452150"/>
                </a:lnTo>
                <a:lnTo>
                  <a:pt x="8814" y="498728"/>
                </a:lnTo>
                <a:lnTo>
                  <a:pt x="24854" y="549353"/>
                </a:lnTo>
                <a:lnTo>
                  <a:pt x="49284" y="602580"/>
                </a:lnTo>
                <a:lnTo>
                  <a:pt x="83375" y="657898"/>
                </a:lnTo>
                <a:lnTo>
                  <a:pt x="388290" y="1101140"/>
                </a:lnTo>
                <a:lnTo>
                  <a:pt x="418725" y="1130106"/>
                </a:lnTo>
                <a:lnTo>
                  <a:pt x="418894" y="1130190"/>
                </a:lnTo>
                <a:lnTo>
                  <a:pt x="530163" y="1130190"/>
                </a:lnTo>
                <a:lnTo>
                  <a:pt x="535660" y="1127112"/>
                </a:lnTo>
                <a:lnTo>
                  <a:pt x="564627" y="1096679"/>
                </a:lnTo>
                <a:lnTo>
                  <a:pt x="579171" y="1058814"/>
                </a:lnTo>
                <a:lnTo>
                  <a:pt x="578455" y="1018259"/>
                </a:lnTo>
                <a:lnTo>
                  <a:pt x="561645" y="979754"/>
                </a:lnTo>
                <a:lnTo>
                  <a:pt x="256718" y="536511"/>
                </a:lnTo>
                <a:lnTo>
                  <a:pt x="231634" y="494226"/>
                </a:lnTo>
                <a:lnTo>
                  <a:pt x="215582" y="452150"/>
                </a:lnTo>
                <a:lnTo>
                  <a:pt x="208722" y="410861"/>
                </a:lnTo>
                <a:lnTo>
                  <a:pt x="211213" y="370941"/>
                </a:lnTo>
                <a:lnTo>
                  <a:pt x="235958" y="309529"/>
                </a:lnTo>
                <a:lnTo>
                  <a:pt x="283438" y="260946"/>
                </a:lnTo>
                <a:lnTo>
                  <a:pt x="345329" y="232948"/>
                </a:lnTo>
                <a:lnTo>
                  <a:pt x="378275" y="228508"/>
                </a:lnTo>
                <a:lnTo>
                  <a:pt x="644809" y="228508"/>
                </a:lnTo>
                <a:lnTo>
                  <a:pt x="667677" y="99364"/>
                </a:lnTo>
                <a:lnTo>
                  <a:pt x="627737" y="65416"/>
                </a:lnTo>
                <a:lnTo>
                  <a:pt x="585935" y="39063"/>
                </a:lnTo>
                <a:lnTo>
                  <a:pt x="542708" y="19826"/>
                </a:lnTo>
                <a:lnTo>
                  <a:pt x="498497" y="7223"/>
                </a:lnTo>
                <a:lnTo>
                  <a:pt x="453741" y="774"/>
                </a:lnTo>
                <a:lnTo>
                  <a:pt x="408878" y="0"/>
                </a:lnTo>
                <a:close/>
              </a:path>
              <a:path w="668020" h="1130300">
                <a:moveTo>
                  <a:pt x="644809" y="228508"/>
                </a:moveTo>
                <a:lnTo>
                  <a:pt x="378275" y="228508"/>
                </a:lnTo>
                <a:lnTo>
                  <a:pt x="411505" y="230695"/>
                </a:lnTo>
                <a:lnTo>
                  <a:pt x="449939" y="241967"/>
                </a:lnTo>
                <a:lnTo>
                  <a:pt x="486383" y="262540"/>
                </a:lnTo>
                <a:lnTo>
                  <a:pt x="520396" y="292038"/>
                </a:lnTo>
                <a:lnTo>
                  <a:pt x="551535" y="330085"/>
                </a:lnTo>
                <a:lnTo>
                  <a:pt x="565393" y="346199"/>
                </a:lnTo>
                <a:lnTo>
                  <a:pt x="581665" y="358870"/>
                </a:lnTo>
                <a:lnTo>
                  <a:pt x="599772" y="367997"/>
                </a:lnTo>
                <a:lnTo>
                  <a:pt x="619137" y="373481"/>
                </a:lnTo>
                <a:lnTo>
                  <a:pt x="644809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76882" y="2836339"/>
            <a:ext cx="500908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4346" y="5288592"/>
            <a:ext cx="5614156" cy="245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4">
            <a:extLst>
              <a:ext uri="{FF2B5EF4-FFF2-40B4-BE49-F238E27FC236}">
                <a16:creationId xmlns:a16="http://schemas.microsoft.com/office/drawing/2014/main" xmlns="" id="{7634E6BE-0615-8B4C-8F6D-C85F2CE8307C}"/>
              </a:ext>
            </a:extLst>
          </p:cNvPr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xmlns="" id="{F835CC95-1739-5B4F-AC3B-C7C8A2478B3F}"/>
              </a:ext>
            </a:extLst>
          </p:cNvPr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">
            <a:extLst>
              <a:ext uri="{FF2B5EF4-FFF2-40B4-BE49-F238E27FC236}">
                <a16:creationId xmlns:a16="http://schemas.microsoft.com/office/drawing/2014/main" xmlns="" id="{88835B9E-428B-1242-AF8A-40FAEF180BEF}"/>
              </a:ext>
            </a:extLst>
          </p:cNvPr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xmlns="" id="{943497FF-ADF8-1245-9208-36058A8A5161}"/>
              </a:ext>
            </a:extLst>
          </p:cNvPr>
          <p:cNvSpPr txBox="1"/>
          <p:nvPr/>
        </p:nvSpPr>
        <p:spPr>
          <a:xfrm>
            <a:off x="715888" y="5827192"/>
            <a:ext cx="6124723" cy="2371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Beställ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eller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ring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[WW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xmlns="" id="{2A39CF3E-F95E-1844-8334-BB02EE6423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5500" y="2571395"/>
            <a:ext cx="5905498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ENDAST TAKE AWAY</a:t>
            </a:r>
          </a:p>
        </p:txBody>
      </p:sp>
      <p:sp>
        <p:nvSpPr>
          <p:cNvPr id="33" name="object 2">
            <a:extLst>
              <a:ext uri="{FF2B5EF4-FFF2-40B4-BE49-F238E27FC236}">
                <a16:creationId xmlns:a16="http://schemas.microsoft.com/office/drawing/2014/main" xmlns="" id="{0BEC3E3A-EE00-B841-89CE-1B8385011951}"/>
              </a:ext>
            </a:extLst>
          </p:cNvPr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">
            <a:extLst>
              <a:ext uri="{FF2B5EF4-FFF2-40B4-BE49-F238E27FC236}">
                <a16:creationId xmlns:a16="http://schemas.microsoft.com/office/drawing/2014/main" xmlns="" id="{C71BB137-28A3-B240-80E3-F12A63109A23}"/>
              </a:ext>
            </a:extLst>
          </p:cNvPr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xmlns="" id="{84C7B517-FA84-8746-A633-9720BD2A8F43}"/>
              </a:ext>
            </a:extLst>
          </p:cNvPr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14C75B1B-B520-C445-B3F6-C0F3523BF423}"/>
              </a:ext>
            </a:extLst>
          </p:cNvPr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xmlns="" id="{AB71AE9C-9D48-8348-82EB-5E9F230F718E}"/>
              </a:ext>
            </a:extLst>
          </p:cNvPr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xmlns="" id="{74C375EE-F933-494A-853D-BBA5029922F1}"/>
              </a:ext>
            </a:extLst>
          </p:cNvPr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xmlns="" id="{D90E0626-88CD-AF4A-9DB0-921094F38CF7}"/>
              </a:ext>
            </a:extLst>
          </p:cNvPr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xmlns="" id="{01562CC5-CA7F-9044-9996-2550015FC5F1}"/>
              </a:ext>
            </a:extLst>
          </p:cNvPr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  <p:sp>
        <p:nvSpPr>
          <p:cNvPr id="26" name="object 9">
            <a:extLst>
              <a:ext uri="{FF2B5EF4-FFF2-40B4-BE49-F238E27FC236}">
                <a16:creationId xmlns:a16="http://schemas.microsoft.com/office/drawing/2014/main" xmlns="" id="{794E1D3C-CFB6-554B-AEB6-B0A694003075}"/>
              </a:ext>
            </a:extLst>
          </p:cNvPr>
          <p:cNvSpPr txBox="1"/>
          <p:nvPr/>
        </p:nvSpPr>
        <p:spPr>
          <a:xfrm>
            <a:off x="715888" y="5827192"/>
            <a:ext cx="6124723" cy="2371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Beställ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eller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ring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[WW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7" name="object 10">
            <a:extLst>
              <a:ext uri="{FF2B5EF4-FFF2-40B4-BE49-F238E27FC236}">
                <a16:creationId xmlns:a16="http://schemas.microsoft.com/office/drawing/2014/main" xmlns="" id="{9AD2D72E-9571-C445-B2CB-B89C1934B0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5500" y="2571395"/>
            <a:ext cx="5905498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ENDAST TAKE AWAY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Macintosh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 Sans Black</vt:lpstr>
      <vt:lpstr>BentonSans-Black</vt:lpstr>
      <vt:lpstr>Calibri</vt:lpstr>
      <vt:lpstr>Office Theme</vt:lpstr>
      <vt:lpstr>ENDAST TAKE AWAY</vt:lpstr>
      <vt:lpstr>ENDAST TAKE AWAY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TAKEAWAY  ONLY</dc:title>
  <cp:lastModifiedBy>dan@michaelbell.co.uk</cp:lastModifiedBy>
  <cp:revision>4</cp:revision>
  <dcterms:created xsi:type="dcterms:W3CDTF">2020-05-15T11:14:56Z</dcterms:created>
  <dcterms:modified xsi:type="dcterms:W3CDTF">2020-06-03T15:59:23Z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